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058400" cx="7772400"/>
  <p:notesSz cx="6858000" cy="9144000"/>
  <p:embeddedFontLst>
    <p:embeddedFont>
      <p:font typeface="Chelsea Market"/>
      <p:regular r:id="rId8"/>
    </p:embeddedFont>
    <p:embeddedFont>
      <p:font typeface="Sanchez"/>
      <p:regular r:id="rId9"/>
      <p: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Sanchez-italic.fntdata"/><Relationship Id="rId9" Type="http://schemas.openxmlformats.org/officeDocument/2006/relationships/font" Target="fonts/Sanchez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ChelseaMarke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8996e342f3_0_2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8996e342f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5" Type="http://schemas.openxmlformats.org/officeDocument/2006/relationships/image" Target="../media/image3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hyperlink" Target="mailto:wmhighlanderbandparents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70100" y="1355600"/>
            <a:ext cx="7432200" cy="111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44">
                <a:latin typeface="Sanchez"/>
                <a:ea typeface="Sanchez"/>
                <a:cs typeface="Sanchez"/>
                <a:sym typeface="Sanchez"/>
              </a:rPr>
              <a:t>West Milford Highlander Band</a:t>
            </a:r>
            <a:endParaRPr b="1" sz="3344">
              <a:latin typeface="Sanchez"/>
              <a:ea typeface="Sanchez"/>
              <a:cs typeface="Sanchez"/>
              <a:sym typeface="Sanchez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64325" y="1976813"/>
            <a:ext cx="1487515" cy="111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18225" y="327376"/>
            <a:ext cx="2937828" cy="102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374909">
            <a:off x="1357415" y="244332"/>
            <a:ext cx="849215" cy="10468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 rotWithShape="1">
          <a:blip r:embed="rId6">
            <a:alphaModFix/>
          </a:blip>
          <a:srcRect b="11450" l="-2250" r="2250" t="-11450"/>
          <a:stretch/>
        </p:blipFill>
        <p:spPr>
          <a:xfrm rot="771869">
            <a:off x="5570410" y="237654"/>
            <a:ext cx="955429" cy="1060166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1509450" y="2049188"/>
            <a:ext cx="47535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Pocketbook Bingo</a:t>
            </a:r>
            <a:endParaRPr b="1" sz="2500">
              <a:solidFill>
                <a:schemeClr val="dk1"/>
              </a:solidFill>
              <a:latin typeface="Chelsea Market"/>
              <a:ea typeface="Chelsea Market"/>
              <a:cs typeface="Chelsea Market"/>
              <a:sym typeface="Chelsea Marke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500">
                <a:solidFill>
                  <a:schemeClr val="dk1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Mini Tricky Tray</a:t>
            </a:r>
            <a:endParaRPr b="1" sz="2500">
              <a:solidFill>
                <a:schemeClr val="dk1"/>
              </a:solidFill>
              <a:latin typeface="Chelsea Market"/>
              <a:ea typeface="Chelsea Market"/>
              <a:cs typeface="Chelsea Market"/>
              <a:sym typeface="Chelsea Marke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265050" y="3049974"/>
            <a:ext cx="7242300" cy="37392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Saturday</a:t>
            </a:r>
            <a:r>
              <a:rPr b="1" lang="en" sz="2000"/>
              <a:t>, </a:t>
            </a:r>
            <a:r>
              <a:rPr b="1" lang="en" sz="2000"/>
              <a:t>April</a:t>
            </a:r>
            <a:r>
              <a:rPr b="1" lang="en" sz="2000"/>
              <a:t> 26, 2025</a:t>
            </a:r>
            <a:endParaRPr b="1"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West Milford High School Cafeteria</a:t>
            </a:r>
            <a:endParaRPr b="1"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Admission Ticket ~ $50.00 per person</a:t>
            </a:r>
            <a:endParaRPr b="1"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Admission includes:</a:t>
            </a:r>
            <a:endParaRPr b="1"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15 games ~ 4 boards per game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1 dauber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1 sheet of tickets for Tricky Tray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Door prize ticket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Dessert and coffee/tea will be served.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  </a:t>
            </a:r>
            <a:r>
              <a:rPr b="1" lang="en" sz="1800"/>
              <a:t>Doors open at 5:30 pm   ~   Games begin at 6:30 pm</a:t>
            </a:r>
            <a:endParaRPr b="1"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900">
                <a:solidFill>
                  <a:schemeClr val="dk1"/>
                </a:solidFill>
              </a:rPr>
              <a:t>All proceeds will contribute to the purchase </a:t>
            </a:r>
            <a:endParaRPr b="1" sz="19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900">
                <a:solidFill>
                  <a:schemeClr val="dk1"/>
                </a:solidFill>
              </a:rPr>
              <a:t>of marching band uniforms.</a:t>
            </a:r>
            <a:endParaRPr b="1" sz="19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anchez"/>
              <a:ea typeface="Sanchez"/>
              <a:cs typeface="Sanchez"/>
              <a:sym typeface="Sanchez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Sanchez"/>
              <a:ea typeface="Sanchez"/>
              <a:cs typeface="Sanchez"/>
              <a:sym typeface="Sanchez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262950" y="8955713"/>
            <a:ext cx="769500" cy="7695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 txBox="1"/>
          <p:nvPr/>
        </p:nvSpPr>
        <p:spPr>
          <a:xfrm>
            <a:off x="87000" y="6789264"/>
            <a:ext cx="7598400" cy="19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Bring </a:t>
            </a:r>
            <a:r>
              <a:rPr lang="en" sz="1700"/>
              <a:t>your</a:t>
            </a:r>
            <a:r>
              <a:rPr lang="en" sz="1700"/>
              <a:t> own food and beverage. </a:t>
            </a:r>
            <a:endParaRPr sz="17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~ Additional Bingo sheets will be available for purchase ~</a:t>
            </a:r>
            <a:endParaRPr sz="17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Reservations for tables of 8-10 will be held at the door. </a:t>
            </a:r>
            <a:endParaRPr sz="17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Must know the reservation name when checking in. </a:t>
            </a:r>
            <a:endParaRPr sz="17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Please include first and last names of each person attending </a:t>
            </a:r>
            <a:endParaRPr sz="17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on the attached form. </a:t>
            </a:r>
            <a:endParaRPr sz="17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No one under 18 years of age permitted. </a:t>
            </a:r>
            <a:endParaRPr sz="17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</p:txBody>
      </p:sp>
      <p:sp>
        <p:nvSpPr>
          <p:cNvPr id="63" name="Google Shape;63;p13"/>
          <p:cNvSpPr txBox="1"/>
          <p:nvPr/>
        </p:nvSpPr>
        <p:spPr>
          <a:xfrm>
            <a:off x="494850" y="8656550"/>
            <a:ext cx="74322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Please complete the form attached and return with payment before Friday, April 11, 2024</a:t>
            </a:r>
            <a:endParaRPr b="1" sz="1900"/>
          </a:p>
        </p:txBody>
      </p:sp>
      <p:pic>
        <p:nvPicPr>
          <p:cNvPr id="64" name="Google Shape;64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911724" y="1907424"/>
            <a:ext cx="1114825" cy="111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44072" y="9136587"/>
            <a:ext cx="1657175" cy="407775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3"/>
          <p:cNvSpPr txBox="1"/>
          <p:nvPr/>
        </p:nvSpPr>
        <p:spPr>
          <a:xfrm>
            <a:off x="170100" y="9590725"/>
            <a:ext cx="18447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REVISED</a:t>
            </a:r>
            <a:endParaRPr sz="1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23221" y="7653438"/>
            <a:ext cx="1328675" cy="1719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2128151">
            <a:off x="6043728" y="187991"/>
            <a:ext cx="1514650" cy="151465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4"/>
          <p:cNvSpPr txBox="1"/>
          <p:nvPr>
            <p:ph type="title"/>
          </p:nvPr>
        </p:nvSpPr>
        <p:spPr>
          <a:xfrm>
            <a:off x="168825" y="1466073"/>
            <a:ext cx="7242600" cy="61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lang="en" sz="2500"/>
              <a:t>Admission ticket $50.00 per person</a:t>
            </a:r>
            <a:endParaRPr sz="2500"/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168825" y="235622"/>
            <a:ext cx="7242600" cy="9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b="1" lang="en" sz="2790">
                <a:solidFill>
                  <a:schemeClr val="dk1"/>
                </a:solidFill>
                <a:latin typeface="Sanchez"/>
                <a:ea typeface="Sanchez"/>
                <a:cs typeface="Sanchez"/>
                <a:sym typeface="Sanchez"/>
              </a:rPr>
              <a:t>West Milford Highlander Band</a:t>
            </a:r>
            <a:endParaRPr b="1" sz="2790">
              <a:solidFill>
                <a:schemeClr val="dk1"/>
              </a:solidFill>
              <a:latin typeface="Sanchez"/>
              <a:ea typeface="Sanchez"/>
              <a:cs typeface="Sanchez"/>
              <a:sym typeface="Sanchez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b="1" sz="2790">
              <a:solidFill>
                <a:schemeClr val="dk1"/>
              </a:solidFill>
              <a:latin typeface="Sanchez"/>
              <a:ea typeface="Sanchez"/>
              <a:cs typeface="Sanchez"/>
              <a:sym typeface="Sanchez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t/>
            </a:r>
            <a:endParaRPr b="1" sz="2790">
              <a:solidFill>
                <a:schemeClr val="dk1"/>
              </a:solidFill>
              <a:latin typeface="Sanchez"/>
              <a:ea typeface="Sanchez"/>
              <a:cs typeface="Sanchez"/>
              <a:sym typeface="Sanchez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554700" y="565125"/>
            <a:ext cx="6663000" cy="11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344">
                <a:solidFill>
                  <a:schemeClr val="dk1"/>
                </a:solidFill>
                <a:latin typeface="Sanchez"/>
                <a:ea typeface="Sanchez"/>
                <a:cs typeface="Sanchez"/>
                <a:sym typeface="Sanchez"/>
              </a:rPr>
              <a:t>Pocket Book Bingo</a:t>
            </a:r>
            <a:endParaRPr b="1" sz="2344">
              <a:solidFill>
                <a:schemeClr val="dk1"/>
              </a:solidFill>
              <a:latin typeface="Sanchez"/>
              <a:ea typeface="Sanchez"/>
              <a:cs typeface="Sanchez"/>
              <a:sym typeface="Sanchez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344">
                <a:solidFill>
                  <a:schemeClr val="dk1"/>
                </a:solidFill>
                <a:latin typeface="Sanchez"/>
                <a:ea typeface="Sanchez"/>
                <a:cs typeface="Sanchez"/>
                <a:sym typeface="Sanchez"/>
              </a:rPr>
              <a:t>Registration Form</a:t>
            </a:r>
            <a:endParaRPr b="1" sz="2344">
              <a:solidFill>
                <a:schemeClr val="dk1"/>
              </a:solidFill>
              <a:latin typeface="Sanchez"/>
              <a:ea typeface="Sanchez"/>
              <a:cs typeface="Sanchez"/>
              <a:sym typeface="Sanchez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4"/>
          <p:cNvSpPr txBox="1"/>
          <p:nvPr/>
        </p:nvSpPr>
        <p:spPr>
          <a:xfrm>
            <a:off x="480600" y="2209750"/>
            <a:ext cx="7026900" cy="57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Name: ________________________________________________________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Email:_________________________________________________________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Cell Number: __________________________________________________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I am enclosing $_____________________for ________________tickets.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		</a:t>
            </a:r>
            <a:endParaRPr sz="1500"/>
          </a:p>
          <a:p>
            <a:pPr indent="45720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 Cash		           Check No._______________  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Reservation Name </a:t>
            </a:r>
            <a:r>
              <a:rPr lang="en" sz="1500"/>
              <a:t>for Table:_______________________________________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Names of Guests attending:_______________________________________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______________________________________________________________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______________________________________________________________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______________________________________________________________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</a:rPr>
              <a:t>______________________________________________________________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</p:txBody>
      </p:sp>
      <p:sp>
        <p:nvSpPr>
          <p:cNvPr id="77" name="Google Shape;77;p14"/>
          <p:cNvSpPr txBox="1"/>
          <p:nvPr/>
        </p:nvSpPr>
        <p:spPr>
          <a:xfrm>
            <a:off x="0" y="7118400"/>
            <a:ext cx="7549500" cy="29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/>
              <a:t>Please make checks payable to </a:t>
            </a:r>
            <a:r>
              <a:rPr b="1" lang="en" sz="2300"/>
              <a:t>WMBPA</a:t>
            </a:r>
            <a:r>
              <a:rPr b="1" lang="en" sz="1500"/>
              <a:t> and mail to:</a:t>
            </a:r>
            <a:endParaRPr b="1" sz="1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/>
              <a:t>PO BOX 603</a:t>
            </a:r>
            <a:endParaRPr b="1" sz="1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/>
              <a:t>West Milford, NJ 07480</a:t>
            </a:r>
            <a:endParaRPr b="1" sz="1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/>
              <a:t>Pocket Book Bingo </a:t>
            </a:r>
            <a:endParaRPr b="1" sz="1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/>
              <a:t>ATTN: Mary Duffy</a:t>
            </a:r>
            <a:endParaRPr b="1" sz="1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/>
              <a:t>Payments due by Friday, April 11, 2025</a:t>
            </a:r>
            <a:endParaRPr b="1" sz="1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/>
              <a:t>Questions: contact  Mary Duffy ~ </a:t>
            </a:r>
            <a:r>
              <a:rPr b="1" lang="en" sz="1500" u="sng">
                <a:hlinkClick r:id="rId5"/>
              </a:rPr>
              <a:t>wmhighlanderbandparents@gmail.com</a:t>
            </a:r>
            <a:endParaRPr b="1" sz="1500"/>
          </a:p>
          <a:p>
            <a:pPr indent="457200" lvl="0" marL="5943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457200" lvl="0" marL="5943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5943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                 REVISED</a:t>
            </a:r>
            <a:endParaRPr sz="1200"/>
          </a:p>
        </p:txBody>
      </p:sp>
      <p:sp>
        <p:nvSpPr>
          <p:cNvPr id="78" name="Google Shape;78;p14"/>
          <p:cNvSpPr/>
          <p:nvPr/>
        </p:nvSpPr>
        <p:spPr>
          <a:xfrm>
            <a:off x="1897875" y="4111275"/>
            <a:ext cx="387000" cy="345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4"/>
          <p:cNvSpPr/>
          <p:nvPr/>
        </p:nvSpPr>
        <p:spPr>
          <a:xfrm>
            <a:off x="3800550" y="4111275"/>
            <a:ext cx="387000" cy="345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